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notesMasterIdLst>
    <p:notesMasterId r:id="rId4"/>
  </p:notesMasterIdLst>
  <p:sldIdLst>
    <p:sldId id="257" r:id="rId3"/>
  </p:sldIdLst>
  <p:sldSz cx="9144000" cy="6858000" type="screen4x3"/>
  <p:notesSz cx="6796088" cy="99250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1"/>
          <p:cNvSpPr/>
          <p:nvPr/>
        </p:nvSpPr>
        <p:spPr>
          <a:xfrm>
            <a:off x="0" y="0"/>
            <a:ext cx="6796800" cy="992520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</p:sp>
      <p:sp>
        <p:nvSpPr>
          <p:cNvPr id="13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917575" y="754063"/>
            <a:ext cx="4960938" cy="371951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4400" b="0" strike="noStrike" spc="-1">
                <a:solidFill>
                  <a:srgbClr val="E6E6E6"/>
                </a:solidFill>
                <a:latin typeface="Arial"/>
              </a:rPr>
              <a:t>Cliquez pour déplacer la diapo</a:t>
            </a: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678960" y="4714920"/>
            <a:ext cx="5435640" cy="44640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FR" sz="1200" b="0" strike="noStrike" spc="-1">
                <a:solidFill>
                  <a:srgbClr val="000000"/>
                </a:solidFill>
                <a:latin typeface="Times New Roman"/>
              </a:rPr>
              <a:t>Cliquez pour modifier le format des notes</a:t>
            </a:r>
          </a:p>
        </p:txBody>
      </p:sp>
      <p:sp>
        <p:nvSpPr>
          <p:cNvPr id="133" name="PlaceHolder 4"/>
          <p:cNvSpPr>
            <a:spLocks noGrp="1"/>
          </p:cNvSpPr>
          <p:nvPr>
            <p:ph type="hdr"/>
          </p:nvPr>
        </p:nvSpPr>
        <p:spPr>
          <a:xfrm>
            <a:off x="-360" y="-360"/>
            <a:ext cx="2948040" cy="493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93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Arial Unicode MS"/>
              </a:rPr>
              <a:t>&lt;en-tête&gt;</a:t>
            </a:r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5"/>
          <p:cNvSpPr>
            <a:spLocks noGrp="1"/>
          </p:cNvSpPr>
          <p:nvPr>
            <p:ph type="dt"/>
          </p:nvPr>
        </p:nvSpPr>
        <p:spPr>
          <a:xfrm>
            <a:off x="3847680" y="-360"/>
            <a:ext cx="2948040" cy="493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93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Arial Unicode MS"/>
              </a:rPr>
              <a:t>&lt;date/heure&gt;</a:t>
            </a:r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6"/>
          <p:cNvSpPr>
            <a:spLocks noGrp="1"/>
          </p:cNvSpPr>
          <p:nvPr>
            <p:ph type="ftr"/>
          </p:nvPr>
        </p:nvSpPr>
        <p:spPr>
          <a:xfrm>
            <a:off x="-360" y="9429480"/>
            <a:ext cx="2948040" cy="493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93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Arial Unicode MS"/>
              </a:rPr>
              <a:t>&lt;pied de page&gt;</a:t>
            </a:r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6" name="PlaceHolder 7"/>
          <p:cNvSpPr>
            <a:spLocks noGrp="1"/>
          </p:cNvSpPr>
          <p:nvPr>
            <p:ph type="sldNum"/>
          </p:nvPr>
        </p:nvSpPr>
        <p:spPr>
          <a:xfrm>
            <a:off x="3847680" y="9429480"/>
            <a:ext cx="2948040" cy="493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</a:pPr>
            <a:fld id="{574C6E55-86D1-49CD-8C56-19E4A6CCE13A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Arial Unicode MS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5537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822816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816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3239280" y="160488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021360" y="160488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body"/>
          </p:nvPr>
        </p:nvSpPr>
        <p:spPr>
          <a:xfrm>
            <a:off x="3239280" y="368136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body"/>
          </p:nvPr>
        </p:nvSpPr>
        <p:spPr>
          <a:xfrm>
            <a:off x="6021360" y="368136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457200" y="3346224"/>
            <a:ext cx="8228160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marL="342720" indent="-342720"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2666880" y="1500681"/>
            <a:ext cx="6359760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marL="342720" indent="-342720"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457200" y="3346224"/>
            <a:ext cx="8228160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marL="342720" indent="-342720"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816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822816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816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3239280" y="160488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6021360" y="160488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body"/>
          </p:nvPr>
        </p:nvSpPr>
        <p:spPr>
          <a:xfrm>
            <a:off x="3239280" y="368136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29" name="PlaceHolder 7"/>
          <p:cNvSpPr>
            <a:spLocks noGrp="1"/>
          </p:cNvSpPr>
          <p:nvPr>
            <p:ph type="body"/>
          </p:nvPr>
        </p:nvSpPr>
        <p:spPr>
          <a:xfrm>
            <a:off x="6021360" y="3681360"/>
            <a:ext cx="264924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subTitle"/>
          </p:nvPr>
        </p:nvSpPr>
        <p:spPr>
          <a:xfrm>
            <a:off x="2666880" y="1500681"/>
            <a:ext cx="6359760" cy="49244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marL="342720" indent="-342720" algn="ctr"/>
            <a:endParaRPr lang="fr-F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68136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2666880" y="223396"/>
            <a:ext cx="6359760" cy="430887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r"/>
            <a:endParaRPr lang="fr-FR" sz="28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3520" y="1604880"/>
            <a:ext cx="401508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228160" cy="1896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endParaRPr lang="fr-FR" sz="2200" b="1" strike="noStrike" spc="-1">
              <a:solidFill>
                <a:srgbClr val="0070C0"/>
              </a:solidFill>
              <a:latin typeface="Trebuchet M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666880" y="79200"/>
            <a:ext cx="6359760" cy="719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r"/>
            <a:r>
              <a:rPr lang="fr-FR" sz="2800" b="1" strike="noStrike" spc="-1">
                <a:solidFill>
                  <a:srgbClr val="0070C0"/>
                </a:solidFill>
                <a:latin typeface="Trebuchet MS"/>
              </a:rPr>
              <a:t>Cliquez pour éditer le format du texte-titre</a:t>
            </a: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</p:spPr>
        <p:txBody>
          <a:bodyPr lIns="0" tIns="8280" rIns="0" bIns="0">
            <a:normAutofit/>
          </a:bodyPr>
          <a:lstStyle/>
          <a:p>
            <a:pPr marL="252000" indent="-252000">
              <a:spcAft>
                <a:spcPts val="1174"/>
              </a:spcAft>
              <a:buClr>
                <a:srgbClr val="000000"/>
              </a:buClr>
              <a:buSzPct val="75000"/>
              <a:buFont typeface="Wingdings" charset="2"/>
              <a:buChar char=""/>
            </a:pPr>
            <a:r>
              <a:rPr lang="fr-FR" sz="2200" b="1" strike="noStrike" spc="-1">
                <a:solidFill>
                  <a:srgbClr val="0070C0"/>
                </a:solidFill>
                <a:latin typeface="Trebuchet MS"/>
              </a:rPr>
              <a:t>Click to edit the outline text format</a:t>
            </a:r>
          </a:p>
          <a:p>
            <a:pPr marL="742680" lvl="1" indent="-285480">
              <a:spcAft>
                <a:spcPts val="998"/>
              </a:spcAft>
              <a:buClr>
                <a:srgbClr val="000000"/>
              </a:buClr>
              <a:buSzPct val="45000"/>
              <a:buFont typeface="Wingdings" charset="2"/>
              <a:buChar char=""/>
            </a:pPr>
            <a:r>
              <a:rPr lang="fr-FR" sz="2000" b="0" strike="noStrike" spc="-1">
                <a:solidFill>
                  <a:srgbClr val="000000"/>
                </a:solidFill>
                <a:latin typeface="Trebuchet MS"/>
              </a:rPr>
              <a:t>Second Outline Level</a:t>
            </a:r>
          </a:p>
          <a:p>
            <a:pPr marL="1143000" lvl="2" indent="-228600">
              <a:spcAft>
                <a:spcPts val="573"/>
              </a:spcAft>
              <a:buClr>
                <a:srgbClr val="000000"/>
              </a:buClr>
              <a:buFont typeface="Times New Roman"/>
              <a:buChar char="•"/>
            </a:pPr>
            <a:r>
              <a:rPr lang="fr-FR" sz="1600" b="0" strike="noStrike" spc="-1">
                <a:solidFill>
                  <a:srgbClr val="000000"/>
                </a:solidFill>
                <a:latin typeface="Trebuchet MS"/>
              </a:rPr>
              <a:t>Third Outline Level</a:t>
            </a:r>
          </a:p>
          <a:p>
            <a:pPr marL="1600200" lvl="3" indent="-228600">
              <a:spcAft>
                <a:spcPts val="510"/>
              </a:spcAft>
              <a:buClr>
                <a:srgbClr val="000000"/>
              </a:buClr>
              <a:buFont typeface="Times New Roman"/>
              <a:buChar char="–"/>
            </a:pPr>
            <a:r>
              <a:rPr lang="fr-FR" sz="1400" b="0" strike="noStrike" spc="-1">
                <a:solidFill>
                  <a:srgbClr val="000000"/>
                </a:solidFill>
                <a:latin typeface="Trebuchet MS"/>
              </a:rPr>
              <a:t>Fourth Outline Level</a:t>
            </a:r>
          </a:p>
          <a:p>
            <a:pPr marL="2057400" lvl="4" indent="-228600">
              <a:spcAft>
                <a:spcPts val="510"/>
              </a:spcAft>
              <a:buClr>
                <a:srgbClr val="000000"/>
              </a:buClr>
              <a:buFont typeface="Times New Roman"/>
              <a:buChar char="»"/>
            </a:pPr>
            <a:r>
              <a:rPr lang="fr-FR" sz="1200" b="0" strike="noStrike" spc="-1">
                <a:solidFill>
                  <a:srgbClr val="000000"/>
                </a:solidFill>
                <a:latin typeface="Trebuchet MS"/>
              </a:rPr>
              <a:t>Fifth Outline Level</a:t>
            </a:r>
          </a:p>
          <a:p>
            <a:pPr marL="2057400" lvl="5" indent="-228600">
              <a:spcAft>
                <a:spcPts val="510"/>
              </a:spcAft>
              <a:buClr>
                <a:srgbClr val="000000"/>
              </a:buClr>
              <a:buFont typeface="Times New Roman"/>
              <a:buChar char="»"/>
            </a:pPr>
            <a:r>
              <a:rPr lang="fr-FR" sz="1200" b="0" strike="noStrike" spc="-1">
                <a:solidFill>
                  <a:srgbClr val="000000"/>
                </a:solidFill>
                <a:latin typeface="Trebuchet MS"/>
              </a:rPr>
              <a:t>Sixth Outline Level</a:t>
            </a:r>
          </a:p>
          <a:p>
            <a:pPr marL="2057400" lvl="6" indent="-228600">
              <a:spcAft>
                <a:spcPts val="510"/>
              </a:spcAft>
              <a:buClr>
                <a:srgbClr val="000000"/>
              </a:buClr>
              <a:buFont typeface="Times New Roman"/>
              <a:buChar char="»"/>
            </a:pPr>
            <a:r>
              <a:rPr lang="fr-FR" sz="1200" b="0" strike="noStrike" spc="-1">
                <a:solidFill>
                  <a:srgbClr val="000000"/>
                </a:solidFill>
                <a:latin typeface="Trebuchet MS"/>
              </a:rPr>
              <a:t>Seventh Outline Level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dt"/>
          </p:nvPr>
        </p:nvSpPr>
        <p:spPr>
          <a:xfrm>
            <a:off x="765000" y="6246720"/>
            <a:ext cx="2329200" cy="4716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>
              <a:lnSpc>
                <a:spcPct val="97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rebuchet MS"/>
                <a:ea typeface="Arial Unicode MS"/>
              </a:rPr>
              <a:t>September 17-18, 2019</a:t>
            </a:r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ftr"/>
          </p:nvPr>
        </p:nvSpPr>
        <p:spPr>
          <a:xfrm>
            <a:off x="3126960" y="6246720"/>
            <a:ext cx="4071960" cy="4716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ctr">
              <a:lnSpc>
                <a:spcPct val="97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rebuchet MS"/>
                <a:ea typeface="Arial Unicode MS"/>
              </a:rPr>
              <a:t>&lt;pied de page&gt;</a:t>
            </a:r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sldNum"/>
          </p:nvPr>
        </p:nvSpPr>
        <p:spPr>
          <a:xfrm>
            <a:off x="7272000" y="6246720"/>
            <a:ext cx="1413000" cy="4716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>
              <a:lnSpc>
                <a:spcPct val="97000"/>
              </a:lnSpc>
            </a:pPr>
            <a:fld id="{0849DAC5-7569-4262-A8AE-5F794076D709}" type="slidenum">
              <a:rPr lang="fr-FR" sz="1400" b="0" strike="noStrike" spc="-1">
                <a:solidFill>
                  <a:srgbClr val="000000"/>
                </a:solidFill>
                <a:latin typeface="Trebuchet MS"/>
                <a:ea typeface="Arial Unicode MS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Line 6"/>
          <p:cNvSpPr/>
          <p:nvPr/>
        </p:nvSpPr>
        <p:spPr>
          <a:xfrm flipH="1">
            <a:off x="4281120" y="692280"/>
            <a:ext cx="4745160" cy="1440"/>
          </a:xfrm>
          <a:prstGeom prst="line">
            <a:avLst/>
          </a:prstGeom>
          <a:ln w="73080">
            <a:solidFill>
              <a:srgbClr val="FFCB25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1" name="Image 50"/>
          <p:cNvPicPr/>
          <p:nvPr/>
        </p:nvPicPr>
        <p:blipFill>
          <a:blip r:embed="rId14"/>
          <a:stretch/>
        </p:blipFill>
        <p:spPr>
          <a:xfrm>
            <a:off x="108000" y="117360"/>
            <a:ext cx="1281240" cy="663840"/>
          </a:xfrm>
          <a:prstGeom prst="rect">
            <a:avLst/>
          </a:prstGeom>
          <a:ln>
            <a:noFill/>
          </a:ln>
        </p:spPr>
      </p:pic>
      <p:pic>
        <p:nvPicPr>
          <p:cNvPr id="52" name="Image 51"/>
          <p:cNvPicPr/>
          <p:nvPr/>
        </p:nvPicPr>
        <p:blipFill>
          <a:blip r:embed="rId15"/>
          <a:stretch/>
        </p:blipFill>
        <p:spPr>
          <a:xfrm>
            <a:off x="-11160" y="5262480"/>
            <a:ext cx="682560" cy="1592280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2520"/>
            <a:ext cx="8228160" cy="114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fr-FR" sz="2800" b="1" strike="noStrike" spc="-1">
                <a:solidFill>
                  <a:srgbClr val="0070C0"/>
                </a:solidFill>
                <a:latin typeface="Trebuchet MS"/>
              </a:rPr>
              <a:t>Cliquez pour éditer le format du texte-titre</a:t>
            </a: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</p:spPr>
        <p:txBody>
          <a:bodyPr lIns="0" tIns="28440" rIns="0" bIns="0">
            <a:normAutofit/>
          </a:bodyPr>
          <a:lstStyle/>
          <a:p>
            <a:pPr marL="342720" indent="-342720">
              <a:spcBef>
                <a:spcPts val="1423"/>
              </a:spcBef>
            </a:pPr>
            <a:r>
              <a:rPr lang="fr-FR" sz="3200" b="0" strike="noStrike" spc="-1">
                <a:solidFill>
                  <a:srgbClr val="000000"/>
                </a:solidFill>
                <a:latin typeface="Arial"/>
              </a:rPr>
              <a:t>Cliquez pour éditer le format du plan de texte</a:t>
            </a:r>
          </a:p>
          <a:p>
            <a:pPr marL="742680" lvl="1" indent="-285480">
              <a:spcBef>
                <a:spcPts val="1137"/>
              </a:spcBef>
              <a:buClr>
                <a:srgbClr val="000000"/>
              </a:buClr>
              <a:buFont typeface="Times New Roman"/>
              <a:buChar char="–"/>
            </a:pPr>
            <a:r>
              <a:rPr lang="fr-FR" sz="2800" b="0" strike="noStrike" spc="-1">
                <a:solidFill>
                  <a:srgbClr val="000000"/>
                </a:solidFill>
                <a:latin typeface="Arial"/>
              </a:rPr>
              <a:t>Second niveau de plan</a:t>
            </a:r>
          </a:p>
          <a:p>
            <a:pPr marL="1143000" lvl="2" indent="-228600">
              <a:spcBef>
                <a:spcPts val="848"/>
              </a:spcBef>
              <a:buClr>
                <a:srgbClr val="000000"/>
              </a:buClr>
              <a:buFont typeface="Times New Roman"/>
              <a:buChar char="•"/>
            </a:pPr>
            <a:r>
              <a:rPr lang="fr-FR" sz="2400" b="0" strike="noStrike" spc="-1">
                <a:solidFill>
                  <a:srgbClr val="000000"/>
                </a:solidFill>
                <a:latin typeface="Arial"/>
              </a:rPr>
              <a:t>Troisième niveau de plan</a:t>
            </a:r>
          </a:p>
          <a:p>
            <a:pPr marL="1600200" lvl="3" indent="-228600">
              <a:spcBef>
                <a:spcPts val="573"/>
              </a:spcBef>
              <a:buClr>
                <a:srgbClr val="000000"/>
              </a:buClr>
              <a:buFont typeface="Times New Roman"/>
              <a:buChar char="–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Quatrième niveau de plan</a:t>
            </a:r>
          </a:p>
          <a:p>
            <a:pPr marL="2057400" lvl="4" indent="-228600">
              <a:spcBef>
                <a:spcPts val="286"/>
              </a:spcBef>
              <a:buClr>
                <a:srgbClr val="000000"/>
              </a:buClr>
              <a:buFont typeface="Times New Roman"/>
              <a:buChar char="»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Cinquième niveau de plan</a:t>
            </a:r>
          </a:p>
          <a:p>
            <a:pPr marL="2057400" lvl="5" indent="-228600">
              <a:spcBef>
                <a:spcPts val="286"/>
              </a:spcBef>
              <a:buClr>
                <a:srgbClr val="000000"/>
              </a:buClr>
              <a:buFont typeface="Times New Roman"/>
              <a:buChar char="»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Sixième niveau de plan</a:t>
            </a:r>
          </a:p>
          <a:p>
            <a:pPr marL="2057400" lvl="6" indent="-228600">
              <a:spcBef>
                <a:spcPts val="286"/>
              </a:spcBef>
              <a:buClr>
                <a:srgbClr val="000000"/>
              </a:buClr>
              <a:buFont typeface="Times New Roman"/>
              <a:buChar char="»"/>
            </a:pPr>
            <a:r>
              <a:rPr lang="fr-FR" sz="2000" b="0" strike="noStrike" spc="-1">
                <a:solidFill>
                  <a:srgbClr val="000000"/>
                </a:solidFill>
                <a:latin typeface="Arial"/>
              </a:rPr>
              <a:t>Septième niveau de plan</a:t>
            </a:r>
          </a:p>
        </p:txBody>
      </p:sp>
      <p:sp>
        <p:nvSpPr>
          <p:cNvPr id="91" name="PlaceHolder 3"/>
          <p:cNvSpPr>
            <a:spLocks noGrp="1"/>
          </p:cNvSpPr>
          <p:nvPr>
            <p:ph type="dt"/>
          </p:nvPr>
        </p:nvSpPr>
        <p:spPr>
          <a:xfrm>
            <a:off x="456840" y="6246720"/>
            <a:ext cx="2128680" cy="471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93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Arial Unicode MS"/>
              </a:rPr>
              <a:t>&lt;date/heure&gt;</a:t>
            </a:r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ftr"/>
          </p:nvPr>
        </p:nvSpPr>
        <p:spPr>
          <a:xfrm>
            <a:off x="3127320" y="6246720"/>
            <a:ext cx="2897280" cy="471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>
              <a:lnSpc>
                <a:spcPct val="93000"/>
              </a:lnSpc>
            </a:pPr>
            <a:r>
              <a:rPr lang="fr-FR" sz="1400" b="0" strike="noStrike" spc="-1">
                <a:solidFill>
                  <a:srgbClr val="000000"/>
                </a:solidFill>
                <a:latin typeface="Times New Roman"/>
                <a:ea typeface="Arial Unicode MS"/>
              </a:rPr>
              <a:t>&lt;pied de page&gt;</a:t>
            </a:r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sldNum"/>
          </p:nvPr>
        </p:nvSpPr>
        <p:spPr>
          <a:xfrm>
            <a:off x="6556320" y="6246720"/>
            <a:ext cx="2129040" cy="471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>
              <a:lnSpc>
                <a:spcPct val="93000"/>
              </a:lnSpc>
            </a:pPr>
            <a:fld id="{D7A49206-B4BE-4E13-BB07-D5D881723BB4}" type="slidenum">
              <a:rPr lang="fr-FR" sz="1400" b="0" strike="noStrike" spc="-1">
                <a:solidFill>
                  <a:srgbClr val="000000"/>
                </a:solidFill>
                <a:latin typeface="Times New Roman"/>
                <a:ea typeface="Arial Unicode MS"/>
              </a:rPr>
              <a:t>‹N°›</a:t>
            </a:fld>
            <a:endParaRPr lang="fr-FR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2666880" y="78840"/>
            <a:ext cx="6361200" cy="721080"/>
          </a:xfrm>
          <a:prstGeom prst="rect">
            <a:avLst/>
          </a:prstGeom>
          <a:noFill/>
          <a:ln>
            <a:noFill/>
          </a:ln>
        </p:spPr>
        <p:txBody>
          <a:bodyPr lIns="0" tIns="10800" rIns="0" bIns="0" anchor="ctr">
            <a:noAutofit/>
          </a:bodyPr>
          <a:lstStyle/>
          <a:p>
            <a:pPr algn="r">
              <a:lnSpc>
                <a:spcPct val="97000"/>
              </a:lnSpc>
            </a:pPr>
            <a:r>
              <a:rPr lang="fr-FR" sz="2800" b="1" strike="noStrike" spc="-1" dirty="0" smtClean="0">
                <a:solidFill>
                  <a:srgbClr val="0070C0"/>
                </a:solidFill>
                <a:latin typeface="Trebuchet MS"/>
              </a:rPr>
              <a:t>ISPYB/EXI </a:t>
            </a:r>
            <a:r>
              <a:rPr lang="fr-FR" sz="2800" b="1" strike="noStrike" spc="-1" dirty="0" err="1" smtClean="0">
                <a:solidFill>
                  <a:srgbClr val="0070C0"/>
                </a:solidFill>
                <a:latin typeface="Trebuchet MS"/>
              </a:rPr>
              <a:t>status</a:t>
            </a:r>
            <a:r>
              <a:rPr lang="fr-FR" sz="2800" b="1" strike="noStrike" spc="-1" dirty="0" smtClean="0">
                <a:solidFill>
                  <a:srgbClr val="0070C0"/>
                </a:solidFill>
                <a:latin typeface="Trebuchet MS"/>
              </a:rPr>
              <a:t> at SOLEIL</a:t>
            </a:r>
            <a:endParaRPr lang="fr-FR" sz="2800" b="1" strike="noStrike" spc="-1" dirty="0">
              <a:solidFill>
                <a:srgbClr val="0070C0"/>
              </a:solidFill>
              <a:latin typeface="Trebuchet MS"/>
            </a:endParaRPr>
          </a:p>
        </p:txBody>
      </p:sp>
      <p:sp>
        <p:nvSpPr>
          <p:cNvPr id="141" name="TextShape 2"/>
          <p:cNvSpPr txBox="1"/>
          <p:nvPr/>
        </p:nvSpPr>
        <p:spPr>
          <a:xfrm>
            <a:off x="457200" y="1604880"/>
            <a:ext cx="8229600" cy="4006800"/>
          </a:xfrm>
          <a:prstGeom prst="rect">
            <a:avLst/>
          </a:prstGeom>
          <a:noFill/>
          <a:ln>
            <a:noFill/>
          </a:ln>
        </p:spPr>
        <p:txBody>
          <a:bodyPr lIns="0" tIns="8280" rIns="0" bIns="0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 err="1"/>
              <a:t>Still</a:t>
            </a:r>
            <a:r>
              <a:rPr lang="fr-FR" b="1" dirty="0"/>
              <a:t> </a:t>
            </a:r>
            <a:r>
              <a:rPr lang="fr-FR" b="1" dirty="0" err="1"/>
              <a:t>using</a:t>
            </a:r>
            <a:r>
              <a:rPr lang="fr-FR" b="1" dirty="0"/>
              <a:t> </a:t>
            </a:r>
            <a:r>
              <a:rPr lang="fr-FR" b="1" dirty="0" err="1" smtClean="0"/>
              <a:t>ISPyB</a:t>
            </a:r>
            <a:r>
              <a:rPr lang="fr-FR" b="1" dirty="0" smtClean="0"/>
              <a:t> </a:t>
            </a:r>
            <a:r>
              <a:rPr lang="fr-FR" b="1" dirty="0"/>
              <a:t>GUI in </a:t>
            </a:r>
            <a:r>
              <a:rPr lang="fr-FR" b="1" dirty="0" smtClean="0"/>
              <a:t>production (Version </a:t>
            </a:r>
            <a:r>
              <a:rPr lang="fr-FR" b="1" smtClean="0"/>
              <a:t>5.13.1)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 smtClean="0"/>
              <a:t>EXI1 </a:t>
            </a:r>
            <a:r>
              <a:rPr lang="en-US" b="1" dirty="0"/>
              <a:t>have been installed for testing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M</a:t>
            </a:r>
            <a:r>
              <a:rPr lang="en-US" b="1" dirty="0" smtClean="0"/>
              <a:t>eeting </a:t>
            </a:r>
            <a:r>
              <a:rPr lang="en-US" b="1" dirty="0"/>
              <a:t>with ESRF </a:t>
            </a:r>
            <a:r>
              <a:rPr lang="en-US" b="1" dirty="0" smtClean="0"/>
              <a:t>organized to </a:t>
            </a:r>
            <a:r>
              <a:rPr lang="en-US" b="1" dirty="0"/>
              <a:t>discuss potential collaboration on </a:t>
            </a:r>
            <a:r>
              <a:rPr lang="en-US" b="1" dirty="0" smtClean="0"/>
              <a:t>EXI2</a:t>
            </a:r>
            <a:endParaRPr lang="en-US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Discussions are still ongoing internally at SOLEIL whether to stick to </a:t>
            </a:r>
            <a:r>
              <a:rPr lang="en-US" b="1" dirty="0" smtClean="0"/>
              <a:t>EXI1 </a:t>
            </a:r>
            <a:r>
              <a:rPr lang="en-US" b="1" dirty="0"/>
              <a:t>or to switch directly to </a:t>
            </a:r>
            <a:r>
              <a:rPr lang="en-US" b="1" dirty="0" smtClean="0"/>
              <a:t>EXI2</a:t>
            </a:r>
            <a:endParaRPr lang="en-US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SOLEIL </a:t>
            </a:r>
            <a:r>
              <a:rPr lang="fr-FR" b="1" dirty="0" err="1"/>
              <a:t>is</a:t>
            </a:r>
            <a:r>
              <a:rPr lang="fr-FR" b="1" dirty="0"/>
              <a:t> in the </a:t>
            </a:r>
            <a:r>
              <a:rPr lang="fr-FR" b="1" dirty="0" err="1"/>
              <a:t>process</a:t>
            </a:r>
            <a:r>
              <a:rPr lang="fr-FR" b="1" dirty="0"/>
              <a:t> of setting up a team to </a:t>
            </a:r>
            <a:r>
              <a:rPr lang="fr-FR" b="1" dirty="0" err="1"/>
              <a:t>organize</a:t>
            </a:r>
            <a:r>
              <a:rPr lang="fr-FR" b="1" dirty="0"/>
              <a:t> the </a:t>
            </a:r>
            <a:r>
              <a:rPr lang="fr-FR" b="1" dirty="0" err="1"/>
              <a:t>work</a:t>
            </a:r>
            <a:r>
              <a:rPr lang="fr-FR" b="1" dirty="0"/>
              <a:t> on </a:t>
            </a:r>
            <a:r>
              <a:rPr lang="fr-FR" b="1" dirty="0" err="1" smtClean="0"/>
              <a:t>ISPyB</a:t>
            </a:r>
            <a:r>
              <a:rPr lang="fr-FR" b="1" dirty="0"/>
              <a:t>: </a:t>
            </a:r>
            <a:r>
              <a:rPr lang="fr-FR" b="1" dirty="0" smtClean="0"/>
              <a:t>One </a:t>
            </a:r>
            <a:r>
              <a:rPr lang="fr-FR" b="1" dirty="0"/>
              <a:t>important point </a:t>
            </a:r>
            <a:r>
              <a:rPr lang="fr-FR" b="1" dirty="0" err="1"/>
              <a:t>that</a:t>
            </a:r>
            <a:r>
              <a:rPr lang="fr-FR" b="1" dirty="0"/>
              <a:t> </a:t>
            </a:r>
            <a:r>
              <a:rPr lang="fr-FR" b="1" dirty="0" err="1"/>
              <a:t>will</a:t>
            </a:r>
            <a:r>
              <a:rPr lang="fr-FR" b="1" dirty="0"/>
              <a:t> </a:t>
            </a:r>
            <a:r>
              <a:rPr lang="fr-FR" b="1" dirty="0" err="1"/>
              <a:t>be</a:t>
            </a:r>
            <a:r>
              <a:rPr lang="fr-FR" b="1" dirty="0"/>
              <a:t> </a:t>
            </a:r>
            <a:r>
              <a:rPr lang="fr-FR" b="1" dirty="0" err="1"/>
              <a:t>discussed</a:t>
            </a:r>
            <a:r>
              <a:rPr lang="fr-FR" b="1" dirty="0"/>
              <a:t> </a:t>
            </a:r>
            <a:r>
              <a:rPr lang="fr-FR" b="1" dirty="0" err="1"/>
              <a:t>with</a:t>
            </a:r>
            <a:r>
              <a:rPr lang="fr-FR" b="1" dirty="0"/>
              <a:t> SOLEIL direction </a:t>
            </a:r>
            <a:r>
              <a:rPr lang="fr-FR" b="1" dirty="0" err="1"/>
              <a:t>is</a:t>
            </a:r>
            <a:r>
              <a:rPr lang="fr-FR" b="1" dirty="0"/>
              <a:t> about </a:t>
            </a:r>
            <a:r>
              <a:rPr lang="fr-FR" b="1" dirty="0" smtClean="0"/>
              <a:t>ressources </a:t>
            </a:r>
            <a:r>
              <a:rPr lang="fr-FR" b="1" dirty="0"/>
              <a:t>to </a:t>
            </a:r>
            <a:r>
              <a:rPr lang="fr-FR" b="1" dirty="0" err="1"/>
              <a:t>allocate</a:t>
            </a:r>
            <a:r>
              <a:rPr lang="fr-FR" b="1" dirty="0"/>
              <a:t> to the </a:t>
            </a:r>
            <a:r>
              <a:rPr lang="fr-FR" b="1" dirty="0" err="1"/>
              <a:t>project</a:t>
            </a:r>
            <a:r>
              <a:rPr lang="fr-FR" b="1" dirty="0"/>
              <a:t> </a:t>
            </a:r>
            <a:endParaRPr lang="fr-FR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 err="1" smtClean="0"/>
              <a:t>Used</a:t>
            </a:r>
            <a:r>
              <a:rPr lang="fr-FR" b="1" dirty="0" smtClean="0"/>
              <a:t> for MX and SAXS (a priori no </a:t>
            </a:r>
            <a:r>
              <a:rPr lang="fr-FR" b="1" dirty="0" err="1" smtClean="0"/>
              <a:t>needs</a:t>
            </a:r>
            <a:r>
              <a:rPr lang="fr-FR" b="1" dirty="0" smtClean="0"/>
              <a:t> for </a:t>
            </a:r>
            <a:r>
              <a:rPr lang="fr-FR" b="1" dirty="0" err="1" smtClean="0"/>
              <a:t>other</a:t>
            </a:r>
            <a:r>
              <a:rPr lang="fr-FR" b="1" dirty="0" smtClean="0"/>
              <a:t> techniques)</a:t>
            </a:r>
            <a:endParaRPr lang="fr-FR" b="1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14815</TotalTime>
  <Words>97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Office Theme</vt:lpstr>
      <vt:lpstr>Office Theme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HDF5 Meeting</dc:title>
  <dc:creator>deck</dc:creator>
  <cp:lastModifiedBy>OUNSY Majid</cp:lastModifiedBy>
  <cp:revision>608</cp:revision>
  <cp:lastPrinted>2011-05-20T15:13:38Z</cp:lastPrinted>
  <dcterms:created xsi:type="dcterms:W3CDTF">2003-06-11T16:48:17Z</dcterms:created>
  <dcterms:modified xsi:type="dcterms:W3CDTF">2020-02-11T09:46:33Z</dcterms:modified>
  <dc:language>fr-FR</dc:language>
</cp:coreProperties>
</file>